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0EFEC-B38C-4F20-8FFA-DED34FC57CCD}" v="221" dt="2021-09-02T19:31:26.104"/>
    <p1510:client id="{B5DA9C0E-E870-41EB-B016-BB68072DEAB4}" v="35" dt="2021-09-02T19:27:1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z00701 curedale-rayner" userId="31086e746381fd3b" providerId="LiveId" clId="{B5DA9C0E-E870-41EB-B016-BB68072DEAB4}"/>
    <pc:docChg chg="undo custSel addSld modSld">
      <pc:chgData name="chaz00701 curedale-rayner" userId="31086e746381fd3b" providerId="LiveId" clId="{B5DA9C0E-E870-41EB-B016-BB68072DEAB4}" dt="2021-09-02T19:27:38.458" v="747" actId="20577"/>
      <pc:docMkLst>
        <pc:docMk/>
      </pc:docMkLst>
      <pc:sldChg chg="modSp new mod">
        <pc:chgData name="chaz00701 curedale-rayner" userId="31086e746381fd3b" providerId="LiveId" clId="{B5DA9C0E-E870-41EB-B016-BB68072DEAB4}" dt="2021-09-02T19:20:05.405" v="393" actId="20577"/>
        <pc:sldMkLst>
          <pc:docMk/>
          <pc:sldMk cId="2974395452" sldId="256"/>
        </pc:sldMkLst>
        <pc:spChg chg="mod">
          <ac:chgData name="chaz00701 curedale-rayner" userId="31086e746381fd3b" providerId="LiveId" clId="{B5DA9C0E-E870-41EB-B016-BB68072DEAB4}" dt="2021-09-02T19:20:05.405" v="393" actId="20577"/>
          <ac:spMkLst>
            <pc:docMk/>
            <pc:sldMk cId="2974395452" sldId="256"/>
            <ac:spMk id="2" creationId="{8ABC6618-307D-4AB9-991A-640F2469323C}"/>
          </ac:spMkLst>
        </pc:spChg>
        <pc:spChg chg="mod">
          <ac:chgData name="chaz00701 curedale-rayner" userId="31086e746381fd3b" providerId="LiveId" clId="{B5DA9C0E-E870-41EB-B016-BB68072DEAB4}" dt="2021-09-02T18:48:30.671" v="260"/>
          <ac:spMkLst>
            <pc:docMk/>
            <pc:sldMk cId="2974395452" sldId="256"/>
            <ac:spMk id="3" creationId="{F3EAC560-BB10-4F21-B152-55EF288067FD}"/>
          </ac:spMkLst>
        </pc:spChg>
      </pc:sldChg>
      <pc:sldChg chg="addSp delSp modSp new mod">
        <pc:chgData name="chaz00701 curedale-rayner" userId="31086e746381fd3b" providerId="LiveId" clId="{B5DA9C0E-E870-41EB-B016-BB68072DEAB4}" dt="2021-09-02T19:23:44.852" v="672" actId="20577"/>
        <pc:sldMkLst>
          <pc:docMk/>
          <pc:sldMk cId="2756393185" sldId="257"/>
        </pc:sldMkLst>
        <pc:spChg chg="mod">
          <ac:chgData name="chaz00701 curedale-rayner" userId="31086e746381fd3b" providerId="LiveId" clId="{B5DA9C0E-E870-41EB-B016-BB68072DEAB4}" dt="2021-09-02T18:48:30.671" v="260"/>
          <ac:spMkLst>
            <pc:docMk/>
            <pc:sldMk cId="2756393185" sldId="257"/>
            <ac:spMk id="2" creationId="{9343BF5C-94CD-47DC-AF2E-98368EC60E3F}"/>
          </ac:spMkLst>
        </pc:spChg>
        <pc:spChg chg="mod">
          <ac:chgData name="chaz00701 curedale-rayner" userId="31086e746381fd3b" providerId="LiveId" clId="{B5DA9C0E-E870-41EB-B016-BB68072DEAB4}" dt="2021-09-02T19:23:44.852" v="672" actId="20577"/>
          <ac:spMkLst>
            <pc:docMk/>
            <pc:sldMk cId="2756393185" sldId="257"/>
            <ac:spMk id="3" creationId="{D18E7EDD-3BCB-48C5-973C-82DFCCBBD440}"/>
          </ac:spMkLst>
        </pc:spChg>
        <pc:picChg chg="add del">
          <ac:chgData name="chaz00701 curedale-rayner" userId="31086e746381fd3b" providerId="LiveId" clId="{B5DA9C0E-E870-41EB-B016-BB68072DEAB4}" dt="2021-09-02T18:40:13.261" v="52" actId="478"/>
          <ac:picMkLst>
            <pc:docMk/>
            <pc:sldMk cId="2756393185" sldId="257"/>
            <ac:picMk id="5" creationId="{36C8AAA3-570C-4F0A-B1B0-7344383B4FEA}"/>
          </ac:picMkLst>
        </pc:picChg>
      </pc:sldChg>
      <pc:sldChg chg="addSp delSp modSp new mod">
        <pc:chgData name="chaz00701 curedale-rayner" userId="31086e746381fd3b" providerId="LiveId" clId="{B5DA9C0E-E870-41EB-B016-BB68072DEAB4}" dt="2021-09-02T19:20:21.745" v="402" actId="20577"/>
        <pc:sldMkLst>
          <pc:docMk/>
          <pc:sldMk cId="2853002572" sldId="258"/>
        </pc:sldMkLst>
        <pc:spChg chg="mod">
          <ac:chgData name="chaz00701 curedale-rayner" userId="31086e746381fd3b" providerId="LiveId" clId="{B5DA9C0E-E870-41EB-B016-BB68072DEAB4}" dt="2021-09-02T19:20:21.745" v="402" actId="20577"/>
          <ac:spMkLst>
            <pc:docMk/>
            <pc:sldMk cId="2853002572" sldId="258"/>
            <ac:spMk id="2" creationId="{9634A54B-F073-4753-9722-C87D5E9D8623}"/>
          </ac:spMkLst>
        </pc:spChg>
        <pc:spChg chg="del">
          <ac:chgData name="chaz00701 curedale-rayner" userId="31086e746381fd3b" providerId="LiveId" clId="{B5DA9C0E-E870-41EB-B016-BB68072DEAB4}" dt="2021-09-02T18:40:23.596" v="66" actId="22"/>
          <ac:spMkLst>
            <pc:docMk/>
            <pc:sldMk cId="2853002572" sldId="258"/>
            <ac:spMk id="3" creationId="{FDF77C26-7D90-4929-B990-137DA7DCE5D8}"/>
          </ac:spMkLst>
        </pc:spChg>
        <pc:spChg chg="add del mod">
          <ac:chgData name="chaz00701 curedale-rayner" userId="31086e746381fd3b" providerId="LiveId" clId="{B5DA9C0E-E870-41EB-B016-BB68072DEAB4}" dt="2021-09-02T18:42:55.793" v="83" actId="478"/>
          <ac:spMkLst>
            <pc:docMk/>
            <pc:sldMk cId="2853002572" sldId="258"/>
            <ac:spMk id="11" creationId="{BB48FF3E-A149-4597-A664-4DCE4F33DCEF}"/>
          </ac:spMkLst>
        </pc:spChg>
        <pc:spChg chg="add mod">
          <ac:chgData name="chaz00701 curedale-rayner" userId="31086e746381fd3b" providerId="LiveId" clId="{B5DA9C0E-E870-41EB-B016-BB68072DEAB4}" dt="2021-09-02T19:19:24.043" v="386" actId="1076"/>
          <ac:spMkLst>
            <pc:docMk/>
            <pc:sldMk cId="2853002572" sldId="258"/>
            <ac:spMk id="14" creationId="{16196DBA-D41C-4AD2-A760-B01497DA2D18}"/>
          </ac:spMkLst>
        </pc:spChg>
        <pc:spChg chg="add del">
          <ac:chgData name="chaz00701 curedale-rayner" userId="31086e746381fd3b" providerId="LiveId" clId="{B5DA9C0E-E870-41EB-B016-BB68072DEAB4}" dt="2021-09-02T18:45:16.851" v="99"/>
          <ac:spMkLst>
            <pc:docMk/>
            <pc:sldMk cId="2853002572" sldId="258"/>
            <ac:spMk id="15" creationId="{E1B5D473-298D-4467-BDD0-C37C77556A61}"/>
          </ac:spMkLst>
        </pc:spChg>
        <pc:spChg chg="add del mod">
          <ac:chgData name="chaz00701 curedale-rayner" userId="31086e746381fd3b" providerId="LiveId" clId="{B5DA9C0E-E870-41EB-B016-BB68072DEAB4}" dt="2021-09-02T18:45:23.321" v="102" actId="478"/>
          <ac:spMkLst>
            <pc:docMk/>
            <pc:sldMk cId="2853002572" sldId="258"/>
            <ac:spMk id="16" creationId="{14ABD970-7054-4897-BFE8-AC63EC54BA1B}"/>
          </ac:spMkLst>
        </pc:spChg>
        <pc:spChg chg="add del mod">
          <ac:chgData name="chaz00701 curedale-rayner" userId="31086e746381fd3b" providerId="LiveId" clId="{B5DA9C0E-E870-41EB-B016-BB68072DEAB4}" dt="2021-09-02T19:18:30.724" v="349" actId="478"/>
          <ac:spMkLst>
            <pc:docMk/>
            <pc:sldMk cId="2853002572" sldId="258"/>
            <ac:spMk id="17" creationId="{A76CFA4B-6E3E-43FA-B8B9-5CCBC0829DDD}"/>
          </ac:spMkLst>
        </pc:spChg>
        <pc:spChg chg="add del mod">
          <ac:chgData name="chaz00701 curedale-rayner" userId="31086e746381fd3b" providerId="LiveId" clId="{B5DA9C0E-E870-41EB-B016-BB68072DEAB4}" dt="2021-09-02T18:49:20.364" v="272" actId="478"/>
          <ac:spMkLst>
            <pc:docMk/>
            <pc:sldMk cId="2853002572" sldId="258"/>
            <ac:spMk id="18" creationId="{ED10BEC7-D295-4B10-9469-53B680243E87}"/>
          </ac:spMkLst>
        </pc:spChg>
        <pc:spChg chg="add del">
          <ac:chgData name="chaz00701 curedale-rayner" userId="31086e746381fd3b" providerId="LiveId" clId="{B5DA9C0E-E870-41EB-B016-BB68072DEAB4}" dt="2021-09-02T18:50:30.230" v="282"/>
          <ac:spMkLst>
            <pc:docMk/>
            <pc:sldMk cId="2853002572" sldId="258"/>
            <ac:spMk id="19" creationId="{3DA9A852-069A-472A-B661-53951A4D5A9C}"/>
          </ac:spMkLst>
        </pc:spChg>
        <pc:spChg chg="add del mod">
          <ac:chgData name="chaz00701 curedale-rayner" userId="31086e746381fd3b" providerId="LiveId" clId="{B5DA9C0E-E870-41EB-B016-BB68072DEAB4}" dt="2021-09-02T18:50:47.093" v="286"/>
          <ac:spMkLst>
            <pc:docMk/>
            <pc:sldMk cId="2853002572" sldId="258"/>
            <ac:spMk id="20" creationId="{A6E59F72-C0C9-44CF-B5F1-3F030EF23C9D}"/>
          </ac:spMkLst>
        </pc:spChg>
        <pc:spChg chg="add mod">
          <ac:chgData name="chaz00701 curedale-rayner" userId="31086e746381fd3b" providerId="LiveId" clId="{B5DA9C0E-E870-41EB-B016-BB68072DEAB4}" dt="2021-09-02T19:16:45.821" v="325" actId="207"/>
          <ac:spMkLst>
            <pc:docMk/>
            <pc:sldMk cId="2853002572" sldId="258"/>
            <ac:spMk id="21" creationId="{277A2FD0-2478-44DD-A243-B5908F191E97}"/>
          </ac:spMkLst>
        </pc:spChg>
        <pc:spChg chg="add mod">
          <ac:chgData name="chaz00701 curedale-rayner" userId="31086e746381fd3b" providerId="LiveId" clId="{B5DA9C0E-E870-41EB-B016-BB68072DEAB4}" dt="2021-09-02T19:16:50.970" v="326" actId="207"/>
          <ac:spMkLst>
            <pc:docMk/>
            <pc:sldMk cId="2853002572" sldId="258"/>
            <ac:spMk id="22" creationId="{ECE1D40B-46A2-4CEA-8B25-0890C7F1ED30}"/>
          </ac:spMkLst>
        </pc:spChg>
        <pc:spChg chg="add mod">
          <ac:chgData name="chaz00701 curedale-rayner" userId="31086e746381fd3b" providerId="LiveId" clId="{B5DA9C0E-E870-41EB-B016-BB68072DEAB4}" dt="2021-09-02T19:18:01.043" v="343" actId="5793"/>
          <ac:spMkLst>
            <pc:docMk/>
            <pc:sldMk cId="2853002572" sldId="258"/>
            <ac:spMk id="23" creationId="{C078D665-AA84-4D00-8E5B-BC8040B52FC8}"/>
          </ac:spMkLst>
        </pc:spChg>
        <pc:spChg chg="add mod">
          <ac:chgData name="chaz00701 curedale-rayner" userId="31086e746381fd3b" providerId="LiveId" clId="{B5DA9C0E-E870-41EB-B016-BB68072DEAB4}" dt="2021-09-02T19:19:28.243" v="387" actId="1076"/>
          <ac:spMkLst>
            <pc:docMk/>
            <pc:sldMk cId="2853002572" sldId="258"/>
            <ac:spMk id="24" creationId="{AC53AE98-92FC-4FD3-8BFE-7285ABBD1D49}"/>
          </ac:spMkLst>
        </pc:spChg>
        <pc:spChg chg="add mod">
          <ac:chgData name="chaz00701 curedale-rayner" userId="31086e746381fd3b" providerId="LiveId" clId="{B5DA9C0E-E870-41EB-B016-BB68072DEAB4}" dt="2021-09-02T19:19:36.977" v="388" actId="1076"/>
          <ac:spMkLst>
            <pc:docMk/>
            <pc:sldMk cId="2853002572" sldId="258"/>
            <ac:spMk id="25" creationId="{AB37FED4-29A2-4FC7-B1C4-3738FE9150DB}"/>
          </ac:spMkLst>
        </pc:spChg>
        <pc:picChg chg="add del mod ord">
          <ac:chgData name="chaz00701 curedale-rayner" userId="31086e746381fd3b" providerId="LiveId" clId="{B5DA9C0E-E870-41EB-B016-BB68072DEAB4}" dt="2021-09-02T18:42:15.115" v="77" actId="478"/>
          <ac:picMkLst>
            <pc:docMk/>
            <pc:sldMk cId="2853002572" sldId="258"/>
            <ac:picMk id="5" creationId="{48A677D0-6928-4906-9A05-DD3168881116}"/>
          </ac:picMkLst>
        </pc:picChg>
        <pc:picChg chg="add mod">
          <ac:chgData name="chaz00701 curedale-rayner" userId="31086e746381fd3b" providerId="LiveId" clId="{B5DA9C0E-E870-41EB-B016-BB68072DEAB4}" dt="2021-09-02T18:43:39.418" v="84" actId="1076"/>
          <ac:picMkLst>
            <pc:docMk/>
            <pc:sldMk cId="2853002572" sldId="258"/>
            <ac:picMk id="7" creationId="{ECAB2C6D-48E8-416A-B7DC-2A99B5A813F6}"/>
          </ac:picMkLst>
        </pc:picChg>
        <pc:picChg chg="add mod">
          <ac:chgData name="chaz00701 curedale-rayner" userId="31086e746381fd3b" providerId="LiveId" clId="{B5DA9C0E-E870-41EB-B016-BB68072DEAB4}" dt="2021-09-02T18:44:35.224" v="88" actId="1076"/>
          <ac:picMkLst>
            <pc:docMk/>
            <pc:sldMk cId="2853002572" sldId="258"/>
            <ac:picMk id="9" creationId="{6A53FCA8-FAD3-4CC9-A91C-5BDBA159C1BC}"/>
          </ac:picMkLst>
        </pc:picChg>
        <pc:picChg chg="add mod">
          <ac:chgData name="chaz00701 curedale-rayner" userId="31086e746381fd3b" providerId="LiveId" clId="{B5DA9C0E-E870-41EB-B016-BB68072DEAB4}" dt="2021-09-02T18:44:37.818" v="89" actId="1076"/>
          <ac:picMkLst>
            <pc:docMk/>
            <pc:sldMk cId="2853002572" sldId="258"/>
            <ac:picMk id="13" creationId="{317A9744-011B-42B4-9916-401AA2E38CE2}"/>
          </ac:picMkLst>
        </pc:picChg>
      </pc:sldChg>
      <pc:sldChg chg="addSp delSp modSp new mod">
        <pc:chgData name="chaz00701 curedale-rayner" userId="31086e746381fd3b" providerId="LiveId" clId="{B5DA9C0E-E870-41EB-B016-BB68072DEAB4}" dt="2021-09-02T19:27:38.458" v="747" actId="20577"/>
        <pc:sldMkLst>
          <pc:docMk/>
          <pc:sldMk cId="4205178064" sldId="259"/>
        </pc:sldMkLst>
        <pc:spChg chg="mod">
          <ac:chgData name="chaz00701 curedale-rayner" userId="31086e746381fd3b" providerId="LiveId" clId="{B5DA9C0E-E870-41EB-B016-BB68072DEAB4}" dt="2021-09-02T19:20:32.963" v="428" actId="20577"/>
          <ac:spMkLst>
            <pc:docMk/>
            <pc:sldMk cId="4205178064" sldId="259"/>
            <ac:spMk id="2" creationId="{8227C3A4-425C-4E7B-BDDE-0CA031BE3591}"/>
          </ac:spMkLst>
        </pc:spChg>
        <pc:spChg chg="del">
          <ac:chgData name="chaz00701 curedale-rayner" userId="31086e746381fd3b" providerId="LiveId" clId="{B5DA9C0E-E870-41EB-B016-BB68072DEAB4}" dt="2021-09-02T19:24:06.194" v="673" actId="478"/>
          <ac:spMkLst>
            <pc:docMk/>
            <pc:sldMk cId="4205178064" sldId="259"/>
            <ac:spMk id="3" creationId="{4C791BFD-5444-4BBD-B0B4-A32FC950EA71}"/>
          </ac:spMkLst>
        </pc:spChg>
        <pc:spChg chg="add del mod">
          <ac:chgData name="chaz00701 curedale-rayner" userId="31086e746381fd3b" providerId="LiveId" clId="{B5DA9C0E-E870-41EB-B016-BB68072DEAB4}" dt="2021-09-02T19:27:12.905" v="717" actId="478"/>
          <ac:spMkLst>
            <pc:docMk/>
            <pc:sldMk cId="4205178064" sldId="259"/>
            <ac:spMk id="8" creationId="{7572EB6B-D1C6-4284-AF15-0876765D77C9}"/>
          </ac:spMkLst>
        </pc:spChg>
        <pc:spChg chg="add mod">
          <ac:chgData name="chaz00701 curedale-rayner" userId="31086e746381fd3b" providerId="LiveId" clId="{B5DA9C0E-E870-41EB-B016-BB68072DEAB4}" dt="2021-09-02T19:27:38.458" v="747" actId="20577"/>
          <ac:spMkLst>
            <pc:docMk/>
            <pc:sldMk cId="4205178064" sldId="259"/>
            <ac:spMk id="9" creationId="{C0F60181-F800-4C7F-959E-5A4AB78B6819}"/>
          </ac:spMkLst>
        </pc:spChg>
        <pc:picChg chg="add mod modCrop">
          <ac:chgData name="chaz00701 curedale-rayner" userId="31086e746381fd3b" providerId="LiveId" clId="{B5DA9C0E-E870-41EB-B016-BB68072DEAB4}" dt="2021-09-02T19:25:50.672" v="684" actId="1076"/>
          <ac:picMkLst>
            <pc:docMk/>
            <pc:sldMk cId="4205178064" sldId="259"/>
            <ac:picMk id="5" creationId="{1DD00063-A438-49C6-8DBE-D3EBE1217EAA}"/>
          </ac:picMkLst>
        </pc:picChg>
        <pc:picChg chg="add mod modCrop">
          <ac:chgData name="chaz00701 curedale-rayner" userId="31086e746381fd3b" providerId="LiveId" clId="{B5DA9C0E-E870-41EB-B016-BB68072DEAB4}" dt="2021-09-02T19:25:57.147" v="685" actId="1076"/>
          <ac:picMkLst>
            <pc:docMk/>
            <pc:sldMk cId="4205178064" sldId="259"/>
            <ac:picMk id="7" creationId="{BA8E16E7-550A-4D38-9E27-78FC246AAE2B}"/>
          </ac:picMkLst>
        </pc:picChg>
      </pc:sldChg>
    </pc:docChg>
  </pc:docChgLst>
  <pc:docChgLst>
    <pc:chgData name="chaz00701 curedale-rayner" userId="31086e746381fd3b" providerId="LiveId" clId="{8DB0EFEC-B38C-4F20-8FFA-DED34FC57CCD}"/>
    <pc:docChg chg="custSel modSld">
      <pc:chgData name="chaz00701 curedale-rayner" userId="31086e746381fd3b" providerId="LiveId" clId="{8DB0EFEC-B38C-4F20-8FFA-DED34FC57CCD}" dt="2021-09-02T19:31:26.104" v="220" actId="14100"/>
      <pc:docMkLst>
        <pc:docMk/>
      </pc:docMkLst>
      <pc:sldChg chg="modSp mod">
        <pc:chgData name="chaz00701 curedale-rayner" userId="31086e746381fd3b" providerId="LiveId" clId="{8DB0EFEC-B38C-4F20-8FFA-DED34FC57CCD}" dt="2021-09-02T19:29:50.484" v="9" actId="20577"/>
        <pc:sldMkLst>
          <pc:docMk/>
          <pc:sldMk cId="2756393185" sldId="257"/>
        </pc:sldMkLst>
        <pc:spChg chg="mod">
          <ac:chgData name="chaz00701 curedale-rayner" userId="31086e746381fd3b" providerId="LiveId" clId="{8DB0EFEC-B38C-4F20-8FFA-DED34FC57CCD}" dt="2021-09-02T19:29:50.484" v="9" actId="20577"/>
          <ac:spMkLst>
            <pc:docMk/>
            <pc:sldMk cId="2756393185" sldId="257"/>
            <ac:spMk id="3" creationId="{D18E7EDD-3BCB-48C5-973C-82DFCCBBD440}"/>
          </ac:spMkLst>
        </pc:spChg>
      </pc:sldChg>
      <pc:sldChg chg="modSp mod">
        <pc:chgData name="chaz00701 curedale-rayner" userId="31086e746381fd3b" providerId="LiveId" clId="{8DB0EFEC-B38C-4F20-8FFA-DED34FC57CCD}" dt="2021-09-02T19:31:26.104" v="220" actId="14100"/>
        <pc:sldMkLst>
          <pc:docMk/>
          <pc:sldMk cId="4205178064" sldId="259"/>
        </pc:sldMkLst>
        <pc:spChg chg="mod">
          <ac:chgData name="chaz00701 curedale-rayner" userId="31086e746381fd3b" providerId="LiveId" clId="{8DB0EFEC-B38C-4F20-8FFA-DED34FC57CCD}" dt="2021-09-02T19:31:26.104" v="220" actId="14100"/>
          <ac:spMkLst>
            <pc:docMk/>
            <pc:sldMk cId="4205178064" sldId="259"/>
            <ac:spMk id="9" creationId="{C0F60181-F800-4C7F-959E-5A4AB78B681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Mega_ESN A to B feedback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0.19678999999999999</c:v>
                </c:pt>
                <c:pt idx="1">
                  <c:v>0.92557900000000004</c:v>
                </c:pt>
                <c:pt idx="2">
                  <c:v>0.35899700000000001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3-44B4-8113-287CA11E10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Mega_ESN A to B to A feedback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0.133303</c:v>
                </c:pt>
                <c:pt idx="1">
                  <c:v>0.751637</c:v>
                </c:pt>
                <c:pt idx="2">
                  <c:v>0.23668900000000001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D3-44B4-8113-287CA11E10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Single ESN no feedback 30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0.39384400000000003</c:v>
                </c:pt>
                <c:pt idx="1">
                  <c:v>1.959522</c:v>
                </c:pt>
                <c:pt idx="2">
                  <c:v>0.83491400000000004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D3-44B4-8113-287CA11E10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Single ESN feedback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0.22470000000000001</c:v>
                </c:pt>
                <c:pt idx="1">
                  <c:v>1.644563</c:v>
                </c:pt>
                <c:pt idx="2">
                  <c:v>0.75859900000000002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D3-44B4-8113-287CA11E10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Single ESN no feedback 60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0.35742000000000002</c:v>
                </c:pt>
                <c:pt idx="1">
                  <c:v>1.9196439999999999</c:v>
                </c:pt>
                <c:pt idx="2">
                  <c:v>0.78447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D3-44B4-8113-287CA11E102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Single ESN feedback 60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0.354574</c:v>
                </c:pt>
                <c:pt idx="1">
                  <c:v>1.6639919999999999</c:v>
                </c:pt>
                <c:pt idx="2">
                  <c:v>0.80583800000000005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D3-44B4-8113-287CA11E1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475688"/>
        <c:axId val="532480608"/>
      </c:barChart>
      <c:catAx>
        <c:axId val="53247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0608"/>
        <c:crosses val="autoZero"/>
        <c:auto val="1"/>
        <c:lblAlgn val="ctr"/>
        <c:lblOffset val="100"/>
        <c:noMultiLvlLbl val="0"/>
      </c:catAx>
      <c:valAx>
        <c:axId val="53248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75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1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6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66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798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85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2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77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6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00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61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5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78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4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51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4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3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92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643356-411A-41B5-ABA8-9B559955F032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3B113-B98C-4420-A20A-D89CC5A69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19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6618-307D-4AB9-991A-640F24693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MM6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AC560-BB10-4F21-B152-55EF28806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Charlie Curedale-rayner</a:t>
            </a:r>
          </a:p>
        </p:txBody>
      </p:sp>
    </p:spTree>
    <p:extLst>
      <p:ext uri="{BB962C8B-B14F-4D97-AF65-F5344CB8AC3E}">
        <p14:creationId xmlns:p14="http://schemas.microsoft.com/office/powerpoint/2010/main" val="29743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BF5C-94CD-47DC-AF2E-98368EC6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E7EDD-3BCB-48C5-973C-82DFCCBB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00176"/>
            <a:ext cx="8946541" cy="48482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Standard 30 node</a:t>
            </a:r>
          </a:p>
          <a:p>
            <a:r>
              <a:rPr lang="en-GB" dirty="0"/>
              <a:t>Standard Feedback 30 node</a:t>
            </a:r>
          </a:p>
          <a:p>
            <a:r>
              <a:rPr lang="en-GB" dirty="0"/>
              <a:t>Standard 60 node</a:t>
            </a:r>
          </a:p>
          <a:p>
            <a:r>
              <a:rPr lang="en-GB" dirty="0"/>
              <a:t>Standard Feedback 60 node</a:t>
            </a:r>
          </a:p>
          <a:p>
            <a:r>
              <a:rPr lang="en-GB" dirty="0"/>
              <a:t>Mega ESN, feedback A to B to A</a:t>
            </a:r>
          </a:p>
          <a:p>
            <a:r>
              <a:rPr lang="en-GB" dirty="0"/>
              <a:t>Mega ESN, feedback A to B</a:t>
            </a:r>
          </a:p>
          <a:p>
            <a:endParaRPr lang="en-GB" dirty="0"/>
          </a:p>
          <a:p>
            <a:r>
              <a:rPr lang="en-GB" dirty="0"/>
              <a:t>To come:</a:t>
            </a:r>
          </a:p>
          <a:p>
            <a:pPr lvl="1"/>
            <a:r>
              <a:rPr lang="en-GB" dirty="0"/>
              <a:t>Standard 30 node to Standard 30 node</a:t>
            </a:r>
          </a:p>
          <a:p>
            <a:pPr lvl="1"/>
            <a:r>
              <a:rPr lang="en-GB" dirty="0"/>
              <a:t>Standard Feedback 30 node to Standard Feedback 30 node</a:t>
            </a:r>
          </a:p>
          <a:p>
            <a:pPr lvl="1"/>
            <a:r>
              <a:rPr lang="en-GB" dirty="0"/>
              <a:t>Standard 60 node to Standard 30 node</a:t>
            </a:r>
          </a:p>
          <a:p>
            <a:pPr lvl="1"/>
            <a:r>
              <a:rPr lang="en-GB" dirty="0"/>
              <a:t>Standard Feedback 60 node to Standard Feedback 60 nod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79EF48DB-EE19-45B7-A001-55245C8A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0" y="609600"/>
            <a:ext cx="2610645" cy="9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607EDB57-5EA5-4AB1-AE2A-2BCAEE11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89" y="1785709"/>
            <a:ext cx="3546764" cy="10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C30E5409-E420-4B9B-B91B-E6EBA75F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3" y="3119318"/>
            <a:ext cx="3546764" cy="9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9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A54B-F073-4753-9722-C87D5E9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B2C6D-48E8-416A-B7DC-2A99B5A8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93" y="3827780"/>
            <a:ext cx="3553460" cy="2665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3FCA8-FAD3-4CC9-A91C-5BDBA15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53" y="3827780"/>
            <a:ext cx="3553460" cy="2665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7A9744-011B-42B4-9916-401AA2E38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3" y="3827779"/>
            <a:ext cx="3553460" cy="2665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196DBA-D41C-4AD2-A760-B01497DA2D18}"/>
              </a:ext>
            </a:extLst>
          </p:cNvPr>
          <p:cNvSpPr txBox="1"/>
          <p:nvPr/>
        </p:nvSpPr>
        <p:spPr>
          <a:xfrm>
            <a:off x="4804744" y="1645426"/>
            <a:ext cx="12887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 = c ^ 2 + d</a:t>
            </a:r>
          </a:p>
          <a:p>
            <a:r>
              <a:rPr lang="en-GB" sz="1400" dirty="0"/>
              <a:t>B = e ^ 2 + d</a:t>
            </a:r>
            <a:endParaRPr lang="en-GB" dirty="0"/>
          </a:p>
          <a:p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77A2FD0-2478-44DD-A243-B5908F191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33" y="2873671"/>
            <a:ext cx="355346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c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d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e = 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d_change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ECE1D40B-46A2-4CEA-8B25-0890C7F1E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907" y="2873670"/>
            <a:ext cx="1724224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B: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c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d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e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0.003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d_change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078D665-AA84-4D00-8E5B-BC8040B52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367" y="2873669"/>
            <a:ext cx="1767568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C: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c = 0.3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d = 0.2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e = 0.1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d_change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e_change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0.002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53AE98-92FC-4FD3-8BFE-7285ABBD1D49}"/>
              </a:ext>
            </a:extLst>
          </p:cNvPr>
          <p:cNvSpPr txBox="1"/>
          <p:nvPr/>
        </p:nvSpPr>
        <p:spPr>
          <a:xfrm>
            <a:off x="3004519" y="1645426"/>
            <a:ext cx="1800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y = a sin(theta * b)</a:t>
            </a:r>
            <a:endParaRPr lang="en-GB" dirty="0"/>
          </a:p>
          <a:p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7FED4-29A2-4FC7-B1C4-3738FE9150DB}"/>
              </a:ext>
            </a:extLst>
          </p:cNvPr>
          <p:cNvSpPr txBox="1"/>
          <p:nvPr/>
        </p:nvSpPr>
        <p:spPr>
          <a:xfrm>
            <a:off x="6155310" y="1581444"/>
            <a:ext cx="18002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 = c + </a:t>
            </a:r>
            <a:r>
              <a:rPr lang="en-GB" sz="1400" dirty="0" err="1"/>
              <a:t>c_change</a:t>
            </a:r>
            <a:r>
              <a:rPr lang="en-GB" sz="1400" dirty="0"/>
              <a:t> </a:t>
            </a:r>
          </a:p>
          <a:p>
            <a:r>
              <a:rPr lang="en-GB" sz="1400" dirty="0"/>
              <a:t>d = d + </a:t>
            </a:r>
            <a:r>
              <a:rPr lang="en-GB" sz="1400" dirty="0" err="1"/>
              <a:t>d_change</a:t>
            </a:r>
            <a:r>
              <a:rPr lang="en-GB" sz="1400" dirty="0"/>
              <a:t> </a:t>
            </a:r>
          </a:p>
          <a:p>
            <a:r>
              <a:rPr lang="en-GB" sz="1400" dirty="0"/>
              <a:t>e = d + </a:t>
            </a:r>
            <a:r>
              <a:rPr lang="en-GB" sz="1400" dirty="0" err="1"/>
              <a:t>d_change</a:t>
            </a:r>
            <a:r>
              <a:rPr lang="en-GB" sz="1400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00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C3A4-425C-4E7B-BDDE-0CA031BE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00063-A438-49C6-8DBE-D3EBE121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" t="15620" r="83821" b="41968"/>
          <a:stretch/>
        </p:blipFill>
        <p:spPr>
          <a:xfrm>
            <a:off x="809896" y="1571897"/>
            <a:ext cx="1859281" cy="290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E16E7-550A-4D38-9E27-78FC246AA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t="15429" r="82894" b="26349"/>
          <a:stretch/>
        </p:blipFill>
        <p:spPr>
          <a:xfrm>
            <a:off x="2692358" y="1571897"/>
            <a:ext cx="1976847" cy="399288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F60181-F800-4C7F-959E-5A4AB78B6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310" y="1066107"/>
            <a:ext cx="5107739" cy="140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First impressions:</a:t>
            </a:r>
          </a:p>
          <a:p>
            <a:r>
              <a:rPr lang="en-GB" dirty="0"/>
              <a:t>Mega ESN A to B to A, seems to be the best network </a:t>
            </a:r>
          </a:p>
          <a:p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BFBE879-48D7-41AE-93E5-10DD772FA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637401"/>
              </p:ext>
            </p:extLst>
          </p:nvPr>
        </p:nvGraphicFramePr>
        <p:xfrm>
          <a:off x="5444887" y="2153006"/>
          <a:ext cx="5846851" cy="4371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5178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53</TotalTime>
  <Words>227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JetBrains Mono</vt:lpstr>
      <vt:lpstr>Wingdings 3</vt:lpstr>
      <vt:lpstr>Ion</vt:lpstr>
      <vt:lpstr>MM6</vt:lpstr>
      <vt:lpstr>Recap</vt:lpstr>
      <vt:lpstr>Datasets</vt:lpstr>
      <vt:lpstr>Collected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MM6</dc:title>
  <dc:creator>Charlie Curedale-Rayner</dc:creator>
  <cp:lastModifiedBy>chaz00701 curedale-rayner</cp:lastModifiedBy>
  <cp:revision>4</cp:revision>
  <dcterms:created xsi:type="dcterms:W3CDTF">2021-09-02T18:39:38Z</dcterms:created>
  <dcterms:modified xsi:type="dcterms:W3CDTF">2021-09-02T20:00:42Z</dcterms:modified>
</cp:coreProperties>
</file>